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3" autoAdjust="0"/>
  </p:normalViewPr>
  <p:slideViewPr>
    <p:cSldViewPr>
      <p:cViewPr varScale="1">
        <p:scale>
          <a:sx n="106" d="100"/>
          <a:sy n="106" d="100"/>
        </p:scale>
        <p:origin x="-10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01/03/2017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Documents\Projet ARE\55a940a265_50012356_exoplanet-eso-calcada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576" y="-99392"/>
            <a:ext cx="10107095" cy="71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043741"/>
            <a:ext cx="7772400" cy="1470025"/>
          </a:xfrm>
        </p:spPr>
        <p:txBody>
          <a:bodyPr>
            <a:noAutofit/>
          </a:bodyPr>
          <a:lstStyle/>
          <a:p>
            <a:r>
              <a:rPr lang="fr-FR" sz="8800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La détection d’</a:t>
            </a:r>
            <a:r>
              <a:rPr lang="fr-FR" sz="8800" dirty="0" err="1" smtClean="0">
                <a:solidFill>
                  <a:srgbClr val="FF0000"/>
                </a:solidFill>
                <a:latin typeface="Britannic Bold" panose="020B0903060703020204" pitchFamily="34" charset="0"/>
              </a:rPr>
              <a:t>exoplanètes</a:t>
            </a:r>
            <a:endParaRPr lang="fr-FR" sz="8800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« plan »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14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Vitesse radiale…</a:t>
            </a:r>
            <a:endParaRPr lang="fr-FR" dirty="0"/>
          </a:p>
        </p:txBody>
      </p:sp>
      <p:pic>
        <p:nvPicPr>
          <p:cNvPr id="5" name="exoplanet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35668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Transit…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F:\Documents\Projet ARE\vitesse-radial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48" y="1700808"/>
            <a:ext cx="7467104" cy="403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Faudrait faire une animation comme ça (lancer diapo) :</a:t>
            </a:r>
            <a:endParaRPr lang="fr-FR" dirty="0"/>
          </a:p>
        </p:txBody>
      </p:sp>
      <p:pic>
        <p:nvPicPr>
          <p:cNvPr id="2050" name="Picture 2" descr="F:\Documents\Projet ARE\transi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5642214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Codes pour la simulation du mouvement à deux corps et affichage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2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méthodes…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2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85800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37</Words>
  <Application>Microsoft Office PowerPoint</Application>
  <PresentationFormat>Affichage à l'écran (4:3)</PresentationFormat>
  <Paragraphs>8</Paragraphs>
  <Slides>8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Thème Office</vt:lpstr>
      <vt:lpstr>La détection d’exoplanètes</vt:lpstr>
      <vt:lpstr>« plan »</vt:lpstr>
      <vt:lpstr>Vitesse radiale…</vt:lpstr>
      <vt:lpstr>Transit…</vt:lpstr>
      <vt:lpstr>Faudrait faire une animation comme ça (lancer diapo) :</vt:lpstr>
      <vt:lpstr>Codes pour la simulation du mouvement à deux corps et affichage de données</vt:lpstr>
      <vt:lpstr>Autres méthodes…</vt:lpstr>
      <vt:lpstr>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3670205</dc:creator>
  <cp:lastModifiedBy>3670205</cp:lastModifiedBy>
  <cp:revision>5</cp:revision>
  <dcterms:created xsi:type="dcterms:W3CDTF">2017-03-01T08:47:10Z</dcterms:created>
  <dcterms:modified xsi:type="dcterms:W3CDTF">2017-03-01T10:22:22Z</dcterms:modified>
</cp:coreProperties>
</file>